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E0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8477D-2AAB-476F-BF49-C2E8C90BB2E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B877A-8AE1-4D42-8864-EC311835E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BFEAD-C8B0-4906-BC87-EBA034344FA9}" type="slidenum">
              <a:rPr lang="en-US" altLang="en-US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B05D-9F47-4F0C-BD96-B51F6D124AE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251F4-4ABE-41D5-8531-FAFA3DA5D6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4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3" Type="http://schemas.openxmlformats.org/officeDocument/2006/relationships/audio" Target="../media/media1.mp3"/><Relationship Id="rId7" Type="http://schemas.openxmlformats.org/officeDocument/2006/relationships/video" Target="../media/media3.avi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tags" Target="../tags/tag5.xml"/><Relationship Id="rId6" Type="http://schemas.microsoft.com/office/2007/relationships/media" Target="../media/media3.avi"/><Relationship Id="rId11" Type="http://schemas.openxmlformats.org/officeDocument/2006/relationships/notesSlide" Target="../notesSlides/notesSlide5.xml"/><Relationship Id="rId5" Type="http://schemas.openxmlformats.org/officeDocument/2006/relationships/audio" Target="../media/media2.mp3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79 Background Powerpoint đẹp nhất cho bài thuyết trình chuyên nghiệp trong  2021 | Power points, Hình ảnh, Mầm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5019" y="734096"/>
            <a:ext cx="638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600" dirty="0" err="1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n w="0"/>
                <a:solidFill>
                  <a:srgbClr val="2E08C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3038" y="1635617"/>
            <a:ext cx="10509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9110" y="3155324"/>
            <a:ext cx="650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27,28)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5342278" y="1585969"/>
            <a:ext cx="11368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mm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392475" y="892357"/>
            <a:ext cx="117684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1mm.</a:t>
            </a:r>
          </a:p>
        </p:txBody>
      </p:sp>
      <p:sp>
        <p:nvSpPr>
          <p:cNvPr id="8" name="Text Box 90"/>
          <p:cNvSpPr txBox="1">
            <a:spLocks noChangeArrowheads="1"/>
          </p:cNvSpPr>
          <p:nvPr/>
        </p:nvSpPr>
        <p:spPr bwMode="auto">
          <a:xfrm>
            <a:off x="392474" y="1553614"/>
            <a:ext cx="5295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102"/>
          <p:cNvSpPr txBox="1">
            <a:spLocks noChangeArrowheads="1"/>
          </p:cNvSpPr>
          <p:nvPr/>
        </p:nvSpPr>
        <p:spPr bwMode="auto">
          <a:xfrm>
            <a:off x="431072" y="317863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" name="Group 378"/>
          <p:cNvGraphicFramePr>
            <a:graphicFrameLocks noGrp="1"/>
          </p:cNvGraphicFramePr>
          <p:nvPr/>
        </p:nvGraphicFramePr>
        <p:xfrm>
          <a:off x="1798164" y="2613444"/>
          <a:ext cx="3905250" cy="3657600"/>
        </p:xfrm>
        <a:graphic>
          <a:graphicData uri="http://schemas.openxmlformats.org/drawingml/2006/table">
            <a:tbl>
              <a:tblPr/>
              <a:tblGrid>
                <a:gridCol w="3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 Box 173"/>
          <p:cNvSpPr txBox="1">
            <a:spLocks noChangeArrowheads="1"/>
          </p:cNvSpPr>
          <p:nvPr/>
        </p:nvSpPr>
        <p:spPr bwMode="auto">
          <a:xfrm>
            <a:off x="2896963" y="6235846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1cm</a:t>
            </a:r>
          </a:p>
        </p:txBody>
      </p:sp>
      <p:sp>
        <p:nvSpPr>
          <p:cNvPr id="12" name="Line 376"/>
          <p:cNvSpPr>
            <a:spLocks noChangeShapeType="1"/>
          </p:cNvSpPr>
          <p:nvPr/>
        </p:nvSpPr>
        <p:spPr bwMode="auto">
          <a:xfrm flipH="1">
            <a:off x="1374341" y="6102686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3681160" y="4315796"/>
            <a:ext cx="108008" cy="3905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75257" y="5889905"/>
            <a:ext cx="403411" cy="381046"/>
          </a:xfrm>
          <a:prstGeom prst="rect">
            <a:avLst/>
          </a:prstGeom>
          <a:solidFill>
            <a:srgbClr val="FF0000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Group 378"/>
          <p:cNvGraphicFramePr>
            <a:graphicFrameLocks noGrp="1"/>
          </p:cNvGraphicFramePr>
          <p:nvPr/>
        </p:nvGraphicFramePr>
        <p:xfrm>
          <a:off x="1782538" y="2613365"/>
          <a:ext cx="3905250" cy="3657600"/>
        </p:xfrm>
        <a:graphic>
          <a:graphicData uri="http://schemas.openxmlformats.org/drawingml/2006/table">
            <a:tbl>
              <a:tblPr/>
              <a:tblGrid>
                <a:gridCol w="39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E5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 Box 377"/>
          <p:cNvSpPr txBox="1">
            <a:spLocks noChangeArrowheads="1"/>
          </p:cNvSpPr>
          <p:nvPr/>
        </p:nvSpPr>
        <p:spPr bwMode="auto">
          <a:xfrm>
            <a:off x="122011" y="5835955"/>
            <a:ext cx="1390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/>
              <a:t>1mm</a:t>
            </a:r>
            <a:r>
              <a:rPr lang="en-US" altLang="en-US" sz="2400" b="1" baseline="30000" dirty="0"/>
              <a:t>2</a:t>
            </a:r>
            <a:endParaRPr lang="en-US" altLang="en-US" sz="2400" b="1" dirty="0"/>
          </a:p>
        </p:txBody>
      </p:sp>
      <p:sp>
        <p:nvSpPr>
          <p:cNvPr id="17" name="Text Box 173"/>
          <p:cNvSpPr txBox="1">
            <a:spLocks noChangeArrowheads="1"/>
          </p:cNvSpPr>
          <p:nvPr/>
        </p:nvSpPr>
        <p:spPr bwMode="auto">
          <a:xfrm>
            <a:off x="2896963" y="2115912"/>
            <a:ext cx="167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1cm</a:t>
            </a:r>
            <a:r>
              <a:rPr lang="en-US" altLang="en-US" sz="2400" b="1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Text Box 97"/>
          <p:cNvSpPr txBox="1">
            <a:spLocks noChangeArrowheads="1"/>
          </p:cNvSpPr>
          <p:nvPr/>
        </p:nvSpPr>
        <p:spPr bwMode="auto">
          <a:xfrm>
            <a:off x="1582514" y="630087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1mm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1940655" y="6143659"/>
            <a:ext cx="45719" cy="40341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7371235" y="3978857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1 cm</a:t>
            </a:r>
            <a:r>
              <a:rPr lang="en-US" altLang="en-US" b="1" baseline="30000" dirty="0">
                <a:solidFill>
                  <a:srgbClr val="FF0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  = ...... mm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>
            <a:off x="8837634" y="3853682"/>
            <a:ext cx="9780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</a:p>
        </p:txBody>
      </p:sp>
      <p:grpSp>
        <p:nvGrpSpPr>
          <p:cNvPr id="23" name="Group 88"/>
          <p:cNvGrpSpPr/>
          <p:nvPr/>
        </p:nvGrpSpPr>
        <p:grpSpPr bwMode="auto">
          <a:xfrm>
            <a:off x="7047769" y="5229501"/>
            <a:ext cx="3810434" cy="644525"/>
            <a:chOff x="528" y="2707"/>
            <a:chExt cx="1579" cy="406"/>
          </a:xfrm>
        </p:grpSpPr>
        <p:sp>
          <p:nvSpPr>
            <p:cNvPr id="24" name="Text Box 72"/>
            <p:cNvSpPr txBox="1">
              <a:spLocks noChangeArrowheads="1"/>
            </p:cNvSpPr>
            <p:nvPr/>
          </p:nvSpPr>
          <p:spPr bwMode="auto">
            <a:xfrm>
              <a:off x="1380" y="2707"/>
              <a:ext cx="4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.VnTime" panose="020B7200000000000000" pitchFamily="34" charset="0"/>
                </a:rPr>
                <a:t>...</a:t>
              </a:r>
            </a:p>
          </p:txBody>
        </p:sp>
        <p:grpSp>
          <p:nvGrpSpPr>
            <p:cNvPr id="26" name="Group 85"/>
            <p:cNvGrpSpPr/>
            <p:nvPr/>
          </p:nvGrpSpPr>
          <p:grpSpPr bwMode="auto">
            <a:xfrm>
              <a:off x="528" y="2745"/>
              <a:ext cx="1579" cy="368"/>
              <a:chOff x="528" y="2745"/>
              <a:chExt cx="1579" cy="36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auto">
              <a:xfrm>
                <a:off x="528" y="2745"/>
                <a:ext cx="912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.VnTime" panose="020B7200000000000000" pitchFamily="34" charset="0"/>
                  </a:rPr>
                  <a:t>  1 mm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b="1" dirty="0">
                    <a:solidFill>
                      <a:srgbClr val="FF0000"/>
                    </a:solidFill>
                    <a:latin typeface=".VnTime" panose="020B7200000000000000" pitchFamily="34" charset="0"/>
                  </a:rPr>
                  <a:t>  =</a:t>
                </a:r>
              </a:p>
            </p:txBody>
          </p:sp>
          <p:sp>
            <p:nvSpPr>
              <p:cNvPr id="29" name="Text Box 73"/>
              <p:cNvSpPr txBox="1">
                <a:spLocks noChangeArrowheads="1"/>
              </p:cNvSpPr>
              <p:nvPr/>
            </p:nvSpPr>
            <p:spPr bwMode="auto">
              <a:xfrm>
                <a:off x="1675" y="2745"/>
                <a:ext cx="432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b="1" dirty="0">
                    <a:solidFill>
                      <a:srgbClr val="FF0000"/>
                    </a:solidFill>
                    <a:latin typeface=".VnTime" panose="020B7200000000000000" pitchFamily="34" charset="0"/>
                  </a:rPr>
                  <a:t>cm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b="1" dirty="0">
                  <a:solidFill>
                    <a:srgbClr val="FF00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846970" y="5078154"/>
                <a:ext cx="1013419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970" y="5078154"/>
                <a:ext cx="1013419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66"/>
          <p:cNvSpPr txBox="1">
            <a:spLocks noChangeArrowheads="1"/>
          </p:cNvSpPr>
          <p:nvPr/>
        </p:nvSpPr>
        <p:spPr bwMode="auto">
          <a:xfrm>
            <a:off x="6046694" y="2517534"/>
            <a:ext cx="61142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b="1" dirty="0">
                <a:solidFill>
                  <a:srgbClr val="002060"/>
                </a:solidFill>
                <a:latin typeface=".VnTime" panose="020B7200000000000000" pitchFamily="34" charset="0"/>
              </a:rPr>
              <a:t> mm</a:t>
            </a:r>
            <a:r>
              <a:rPr lang="en-US" alt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3" grpId="0" animBg="1"/>
      <p:bldP spid="15" grpId="0" animBg="1"/>
      <p:bldP spid="16" grpId="0"/>
      <p:bldP spid="17" grpId="0"/>
      <p:bldP spid="19" grpId="0"/>
      <p:bldP spid="20" grpId="0" animBg="1"/>
      <p:bldP spid="21" grpId="0"/>
      <p:bldP spid="22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"/>
          <p:cNvSpPr txBox="1">
            <a:spLocks noChangeArrowheads="1"/>
          </p:cNvSpPr>
          <p:nvPr/>
        </p:nvSpPr>
        <p:spPr bwMode="auto">
          <a:xfrm>
            <a:off x="431072" y="317863"/>
            <a:ext cx="5786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40" name="Text Box 31"/>
          <p:cNvSpPr txBox="1">
            <a:spLocks noChangeArrowheads="1"/>
          </p:cNvSpPr>
          <p:nvPr/>
        </p:nvSpPr>
        <p:spPr bwMode="auto">
          <a:xfrm>
            <a:off x="7924800" y="5029201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79" name="Text Box 231"/>
          <p:cNvSpPr txBox="1">
            <a:spLocks noChangeArrowheads="1"/>
          </p:cNvSpPr>
          <p:nvPr/>
        </p:nvSpPr>
        <p:spPr bwMode="auto">
          <a:xfrm>
            <a:off x="207583" y="4627781"/>
            <a:ext cx="985719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 Box 235"/>
              <p:cNvSpPr txBox="1">
                <a:spLocks noChangeArrowheads="1"/>
              </p:cNvSpPr>
              <p:nvPr/>
            </p:nvSpPr>
            <p:spPr bwMode="auto">
              <a:xfrm>
                <a:off x="207583" y="5948447"/>
                <a:ext cx="10682492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-"/>
                </a:pP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Mỗi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đơn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vị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đo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diện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đơn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vị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lớn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hơn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tiếp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liền</a:t>
                </a:r>
                <a:r>
                  <a:rPr lang="en-US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.</a:t>
                </a:r>
                <a:endPara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1" name="Text Box 2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583" y="5948447"/>
                <a:ext cx="10682492" cy="714683"/>
              </a:xfrm>
              <a:prstGeom prst="rect">
                <a:avLst/>
              </a:prstGeom>
              <a:blipFill rotWithShape="1">
                <a:blip r:embed="rId2"/>
                <a:stretch>
                  <a:fillRect l="-5" t="-56" r="4" b="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2" name="Group 85"/>
          <p:cNvGraphicFramePr>
            <a:graphicFrameLocks noGrp="1"/>
          </p:cNvGraphicFramePr>
          <p:nvPr>
            <p:ph sz="half" idx="1"/>
          </p:nvPr>
        </p:nvGraphicFramePr>
        <p:xfrm>
          <a:off x="328363" y="1106941"/>
          <a:ext cx="11621589" cy="3561558"/>
        </p:xfrm>
        <a:graphic>
          <a:graphicData uri="http://schemas.openxmlformats.org/drawingml/2006/table">
            <a:tbl>
              <a:tblPr/>
              <a:tblGrid>
                <a:gridCol w="16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8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26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522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Lớn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vuông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vuông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Bé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vuông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n-US" alt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r>
                        <a:rPr lang="en-US" alt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r>
                        <a:rPr lang="en-US" alt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en-US" sz="2800" b="1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r>
                        <a:rPr lang="en-US" alt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en-US" sz="2800" b="1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5916706" y="251777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583219" y="3228678"/>
            <a:ext cx="19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5570919" y="3868200"/>
                <a:ext cx="171994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dam</a:t>
                </a:r>
                <a:r>
                  <a:rPr lang="en-US" alt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919" y="3868200"/>
                <a:ext cx="1719944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4" t="-6100" r="25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TextBox 185"/>
          <p:cNvSpPr txBox="1"/>
          <p:nvPr/>
        </p:nvSpPr>
        <p:spPr>
          <a:xfrm>
            <a:off x="7636650" y="2539549"/>
            <a:ext cx="113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303163" y="3208879"/>
            <a:ext cx="19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7315463" y="3869634"/>
                <a:ext cx="1581374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463" y="3869634"/>
                <a:ext cx="1581374" cy="739754"/>
              </a:xfrm>
              <a:prstGeom prst="rect">
                <a:avLst/>
              </a:prstGeom>
              <a:blipFill rotWithShape="1">
                <a:blip r:embed="rId4"/>
                <a:stretch>
                  <a:fillRect l="-17" t="-5915" r="31" b="7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/>
          <p:cNvSpPr txBox="1"/>
          <p:nvPr/>
        </p:nvSpPr>
        <p:spPr>
          <a:xfrm>
            <a:off x="9230323" y="2538397"/>
            <a:ext cx="113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8896837" y="3196095"/>
            <a:ext cx="19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100mm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8896837" y="3854840"/>
                <a:ext cx="1581374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r>
                  <a:rPr lang="en-US" alt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837" y="3854840"/>
                <a:ext cx="1581374" cy="739754"/>
              </a:xfrm>
              <a:prstGeom prst="rect">
                <a:avLst/>
              </a:prstGeom>
              <a:blipFill rotWithShape="1">
                <a:blip r:embed="rId5"/>
                <a:stretch>
                  <a:fillRect l="-31" t="-5890" r="5" b="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2" name="TextBox 191"/>
          <p:cNvSpPr txBox="1"/>
          <p:nvPr/>
        </p:nvSpPr>
        <p:spPr>
          <a:xfrm>
            <a:off x="10822845" y="256260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10489358" y="3810752"/>
                <a:ext cx="1581374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𝐜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358" y="3810752"/>
                <a:ext cx="1581374" cy="739754"/>
              </a:xfrm>
              <a:prstGeom prst="rect">
                <a:avLst/>
              </a:prstGeom>
              <a:blipFill>
                <a:blip r:embed="rId6"/>
                <a:stretch>
                  <a:fillRect l="-8108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5" name="TextBox 194"/>
          <p:cNvSpPr txBox="1"/>
          <p:nvPr/>
        </p:nvSpPr>
        <p:spPr>
          <a:xfrm>
            <a:off x="4088284" y="2538397"/>
            <a:ext cx="116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1dam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772357" y="3263089"/>
            <a:ext cx="19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3772357" y="3890054"/>
                <a:ext cx="158137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𝐡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57" y="3890054"/>
                <a:ext cx="1581374" cy="714683"/>
              </a:xfrm>
              <a:prstGeom prst="rect">
                <a:avLst/>
              </a:prstGeom>
              <a:blipFill rotWithShape="1">
                <a:blip r:embed="rId7"/>
                <a:stretch>
                  <a:fillRect l="-29" t="-6048" r="3" b="4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TextBox 197"/>
          <p:cNvSpPr txBox="1"/>
          <p:nvPr/>
        </p:nvSpPr>
        <p:spPr>
          <a:xfrm>
            <a:off x="2424950" y="2544551"/>
            <a:ext cx="124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959172" y="3287536"/>
            <a:ext cx="19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100dam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1961495" y="3890054"/>
                <a:ext cx="1581374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𝐤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495" y="3890054"/>
                <a:ext cx="1581374" cy="739754"/>
              </a:xfrm>
              <a:prstGeom prst="rect">
                <a:avLst/>
              </a:prstGeom>
              <a:blipFill rotWithShape="1">
                <a:blip r:embed="rId8"/>
                <a:stretch>
                  <a:fillRect l="-39" t="-5843" r="13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TextBox 200"/>
          <p:cNvSpPr txBox="1"/>
          <p:nvPr/>
        </p:nvSpPr>
        <p:spPr>
          <a:xfrm>
            <a:off x="704749" y="2509996"/>
            <a:ext cx="105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1km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13657" y="3208238"/>
            <a:ext cx="19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100hm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1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2"/>
            <a:ext cx="6858001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155" y="-1535569"/>
            <a:ext cx="15074154" cy="84178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6145" y="242985"/>
            <a:ext cx="1059714" cy="12192001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72719" y="1287047"/>
            <a:ext cx="1532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439202" y="2405354"/>
            <a:ext cx="1476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29mm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75"/>
          <p:cNvSpPr txBox="1">
            <a:spLocks noChangeArrowheads="1"/>
          </p:cNvSpPr>
          <p:nvPr/>
        </p:nvSpPr>
        <p:spPr bwMode="auto">
          <a:xfrm>
            <a:off x="1472398" y="2915127"/>
            <a:ext cx="1443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305mm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76"/>
          <p:cNvSpPr txBox="1">
            <a:spLocks noChangeArrowheads="1"/>
          </p:cNvSpPr>
          <p:nvPr/>
        </p:nvSpPr>
        <p:spPr bwMode="auto">
          <a:xfrm rot="10800000" flipV="1">
            <a:off x="1360594" y="3454494"/>
            <a:ext cx="2444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1200mm</a:t>
            </a:r>
            <a:r>
              <a:rPr lang="en-US" altLang="en-US" sz="28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915422" y="235428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2915422" y="3453104"/>
            <a:ext cx="61386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915422" y="2917515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2721" y="1784817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35349" y="4519071"/>
            <a:ext cx="6407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75"/>
          <p:cNvSpPr txBox="1">
            <a:spLocks noChangeArrowheads="1"/>
          </p:cNvSpPr>
          <p:nvPr/>
        </p:nvSpPr>
        <p:spPr bwMode="auto">
          <a:xfrm>
            <a:off x="2004893" y="5100713"/>
            <a:ext cx="6468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486777" y="4535133"/>
            <a:ext cx="1797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168mm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448119" y="5149417"/>
            <a:ext cx="1986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2310mm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55267" y="3994616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1269" y="78495"/>
            <a:ext cx="9789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tháng10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5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75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75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9" grpId="0" autoUpdateAnimBg="0"/>
      <p:bldP spid="36" grpId="0"/>
      <p:bldP spid="37" grpId="0"/>
      <p:bldP spid="39" grpId="0"/>
      <p:bldP spid="40" grpId="0"/>
      <p:bldP spid="41" grpId="0"/>
      <p:bldP spid="15" grpId="0" autoUpdateAnimBg="0"/>
      <p:bldP spid="16" grpId="0" autoUpdateAnimBg="0"/>
      <p:bldP spid="17" grpId="0"/>
      <p:bldP spid="19" grpId="0"/>
      <p:bldP spid="21" grpId="0"/>
      <p:bldP spid="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2"/>
            <a:ext cx="6858001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079" y="-1683081"/>
            <a:ext cx="15074154" cy="84178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7544" y="14385"/>
            <a:ext cx="1516914" cy="12192001"/>
          </a:xfrm>
          <a:prstGeom prst="rect">
            <a:avLst/>
          </a:prstGeom>
        </p:spPr>
      </p:pic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0823" y="5096435"/>
            <a:ext cx="3431177" cy="1282783"/>
          </a:xfrm>
          <a:prstGeom prst="rect">
            <a:avLst/>
          </a:prstGeom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73604" y="1870340"/>
            <a:ext cx="6776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53401" y="2525848"/>
            <a:ext cx="3912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5cm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…   mm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01315" y="3040769"/>
            <a:ext cx="3509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12km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…   hm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071643" y="3528796"/>
            <a:ext cx="3102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1hm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…    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071644" y="4016823"/>
            <a:ext cx="3034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7hm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 …    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530466" y="2498289"/>
            <a:ext cx="734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505940" y="3021770"/>
            <a:ext cx="924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2425914" y="3472031"/>
            <a:ext cx="1184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395266" y="4002308"/>
            <a:ext cx="1184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70 000</a:t>
            </a: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1269" y="48630"/>
            <a:ext cx="9789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tháng10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1929" y="2654492"/>
            <a:ext cx="393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800mm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…. 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1928" y="3224497"/>
            <a:ext cx="3939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12 000hm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…. km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1925" y="3744593"/>
            <a:ext cx="5836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150cm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= …. dm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 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4141" y="2608730"/>
            <a:ext cx="61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72808" y="3123284"/>
            <a:ext cx="79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4514" y="3629405"/>
            <a:ext cx="61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75058" y="3632674"/>
            <a:ext cx="618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6" grpId="0"/>
      <p:bldP spid="47" grpId="0"/>
      <p:bldP spid="48" grpId="0"/>
      <p:bldP spid="49" grpId="0"/>
      <p:bldP spid="3" grpId="0"/>
      <p:bldP spid="18" grpId="0"/>
      <p:bldP spid="19" grpId="0"/>
      <p:bldP spid="5" grpId="0"/>
      <p:bldP spid="21" grpId="0"/>
      <p:bldP spid="2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9" y="-2667002"/>
            <a:ext cx="6858001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462" y="-1402821"/>
            <a:ext cx="15060706" cy="84178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6986" y="103092"/>
            <a:ext cx="1317811" cy="12192001"/>
          </a:xfrm>
          <a:prstGeom prst="rect">
            <a:avLst/>
          </a:prstGeom>
        </p:spPr>
      </p:pic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0931" y="5602695"/>
            <a:ext cx="3431177" cy="1218121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7882" y="551224"/>
            <a:ext cx="61283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LUYỆN TẬP (Trang 28)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48595" y="1781081"/>
            <a:ext cx="2647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6m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35dm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931200" y="2694053"/>
            <a:ext cx="2647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27dm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115713" y="1714046"/>
            <a:ext cx="148365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4267541" y="1638225"/>
                <a:ext cx="2133872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2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541" y="1638225"/>
                <a:ext cx="2133872" cy="741806"/>
              </a:xfrm>
              <a:prstGeom prst="rect">
                <a:avLst/>
              </a:prstGeom>
              <a:blipFill>
                <a:blip r:embed="rId12"/>
                <a:stretch>
                  <a:fillRect l="-5714" b="-6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5686815" y="1661757"/>
                <a:ext cx="2426089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6815" y="1661757"/>
                <a:ext cx="2426089" cy="741806"/>
              </a:xfrm>
              <a:prstGeom prst="rect">
                <a:avLst/>
              </a:prstGeom>
              <a:blipFill>
                <a:blip r:embed="rId13"/>
                <a:stretch>
                  <a:fillRect l="-5276" b="-6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076555" y="2779214"/>
            <a:ext cx="16769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4240305" y="2665239"/>
                <a:ext cx="2133872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2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305" y="2665239"/>
                <a:ext cx="2133872" cy="741806"/>
              </a:xfrm>
              <a:prstGeom prst="rect">
                <a:avLst/>
              </a:prstGeom>
              <a:blipFill>
                <a:blip r:embed="rId14"/>
                <a:stretch>
                  <a:fillRect l="-6000" b="-49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5"/>
              <p:cNvSpPr txBox="1">
                <a:spLocks noChangeArrowheads="1"/>
              </p:cNvSpPr>
              <p:nvPr/>
            </p:nvSpPr>
            <p:spPr bwMode="auto">
              <a:xfrm>
                <a:off x="5650957" y="2697574"/>
                <a:ext cx="2426089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28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0957" y="2697574"/>
                <a:ext cx="2426089" cy="741806"/>
              </a:xfrm>
              <a:prstGeom prst="rect">
                <a:avLst/>
              </a:prstGeom>
              <a:blipFill>
                <a:blip r:embed="rId15"/>
                <a:stretch>
                  <a:fillRect l="-5276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37882" y="1089361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05751" y="3405979"/>
            <a:ext cx="106904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752158" y="4054181"/>
            <a:ext cx="269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4dm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65cm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467002" y="5127241"/>
            <a:ext cx="2647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95cm</a:t>
            </a:r>
            <a:r>
              <a:rPr lang="en-US" altLang="en-US" sz="28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3817164" y="4054182"/>
            <a:ext cx="15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4dm</a:t>
            </a:r>
            <a:r>
              <a:rPr lang="en-US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5"/>
              <p:cNvSpPr txBox="1">
                <a:spLocks noChangeArrowheads="1"/>
              </p:cNvSpPr>
              <p:nvPr/>
            </p:nvSpPr>
            <p:spPr bwMode="auto">
              <a:xfrm>
                <a:off x="4981963" y="3991018"/>
                <a:ext cx="2133872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5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1963" y="3991018"/>
                <a:ext cx="2133872" cy="741806"/>
              </a:xfrm>
              <a:prstGeom prst="rect">
                <a:avLst/>
              </a:prstGeom>
              <a:blipFill>
                <a:blip r:embed="rId16"/>
                <a:stretch>
                  <a:fillRect l="-5714" b="-6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25"/>
              <p:cNvSpPr txBox="1">
                <a:spLocks noChangeArrowheads="1"/>
              </p:cNvSpPr>
              <p:nvPr/>
            </p:nvSpPr>
            <p:spPr bwMode="auto">
              <a:xfrm>
                <a:off x="6518335" y="4014454"/>
                <a:ext cx="2426089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𝟔𝟓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</p:txBody>
          </p:sp>
        </mc:Choice>
        <mc:Fallback>
          <p:sp>
            <p:nvSpPr>
              <p:cNvPr id="36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8335" y="4014454"/>
                <a:ext cx="2426089" cy="741806"/>
              </a:xfrm>
              <a:prstGeom prst="rect">
                <a:avLst/>
              </a:prstGeom>
              <a:blipFill>
                <a:blip r:embed="rId17"/>
                <a:stretch>
                  <a:fillRect l="-5025" b="-66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3830135" y="5036361"/>
                <a:ext cx="2426089" cy="74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𝟗𝟓</m:t>
                        </m:r>
                      </m:num>
                      <m:den>
                        <m:r>
                          <a:rPr lang="en-US" alt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dm</a:t>
                </a:r>
                <a:r>
                  <a:rPr lang="en-US" altLang="en-US" sz="28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3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135" y="5036361"/>
                <a:ext cx="2426089" cy="741806"/>
              </a:xfrm>
              <a:prstGeom prst="rect">
                <a:avLst/>
              </a:prstGeom>
              <a:blipFill>
                <a:blip r:embed="rId18"/>
                <a:stretch>
                  <a:fillRect l="-5025" b="-5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4" grpId="0"/>
      <p:bldP spid="25" grpId="0"/>
      <p:bldP spid="26" grpId="0"/>
      <p:bldP spid="28" grpId="0"/>
      <p:bldP spid="18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29799" y="-3823931"/>
            <a:ext cx="6858001" cy="14317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473" y="-1519517"/>
            <a:ext cx="17534963" cy="84178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79785" y="-1053837"/>
            <a:ext cx="1317811" cy="14317599"/>
          </a:xfrm>
          <a:prstGeom prst="rect">
            <a:avLst/>
          </a:prstGeom>
        </p:spPr>
      </p:pic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54728" y="5334412"/>
            <a:ext cx="4029381" cy="1218121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626138" y="611817"/>
            <a:ext cx="955929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LUYỆN TẬP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22882" y="1233404"/>
            <a:ext cx="4176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r>
              <a:rPr lang="en-US" altLang="en-US" sz="32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r>
              <a:rPr lang="en-US" altLang="en-US" sz="32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… mm</a:t>
            </a:r>
            <a:r>
              <a:rPr lang="en-US" altLang="en-US" sz="32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803703" y="1877891"/>
            <a:ext cx="8101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en-US" sz="3200" b="1" baseline="30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707124" y="2620767"/>
            <a:ext cx="1361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35        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707124" y="3369585"/>
            <a:ext cx="1361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305        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707124" y="4049439"/>
            <a:ext cx="13613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350        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702074" y="4716406"/>
            <a:ext cx="1768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3500        </a:t>
            </a:r>
          </a:p>
        </p:txBody>
      </p:sp>
      <p:pic>
        <p:nvPicPr>
          <p:cNvPr id="26" name="图片 3" descr="595d3f6b209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97658" y="5174487"/>
            <a:ext cx="4029381" cy="1218121"/>
          </a:xfrm>
          <a:prstGeom prst="rect">
            <a:avLst/>
          </a:prstGeom>
        </p:spPr>
      </p:pic>
      <p:pic>
        <p:nvPicPr>
          <p:cNvPr id="2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78538" y="5436281"/>
            <a:ext cx="609600" cy="609600"/>
          </a:xfrm>
          <a:prstGeom prst="rect">
            <a:avLst/>
          </a:prstGeom>
        </p:spPr>
      </p:pic>
      <p:pic>
        <p:nvPicPr>
          <p:cNvPr id="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78538" y="4596875"/>
            <a:ext cx="609600" cy="609600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26138" y="4749275"/>
            <a:ext cx="609600" cy="609600"/>
          </a:xfrm>
          <a:prstGeom prst="rect">
            <a:avLst/>
          </a:prstGeom>
        </p:spPr>
      </p:pic>
      <p:pic>
        <p:nvPicPr>
          <p:cNvPr id="2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73738" y="490167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4330" y="2867825"/>
            <a:ext cx="2209800" cy="2066925"/>
          </a:xfrm>
          <a:prstGeom prst="rect">
            <a:avLst/>
          </a:prstGeom>
        </p:spPr>
      </p:pic>
      <p:pic>
        <p:nvPicPr>
          <p:cNvPr id="8" name="10s-mattroi1">
            <a:hlinkClick r:id="" action="ppaction://media"/>
          </p:cNvPr>
          <p:cNvPicPr>
            <a:picLocks noChangeAspect="1"/>
          </p:cNvPicPr>
          <p:nvPr>
            <a:vide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845245" y="951799"/>
            <a:ext cx="2434029" cy="2434029"/>
          </a:xfrm>
          <a:prstGeom prst="rect">
            <a:avLst/>
          </a:prstGeom>
        </p:spPr>
      </p:pic>
      <p:pic>
        <p:nvPicPr>
          <p:cNvPr id="9" name="Hết Giờ Reng Reng-tainhacchuong24h.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486537" y="3894354"/>
            <a:ext cx="609600" cy="609600"/>
          </a:xfrm>
          <a:prstGeom prst="rect">
            <a:avLst/>
          </a:prstGeom>
        </p:spPr>
      </p:pic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698160" y="3481644"/>
            <a:ext cx="1361380" cy="584775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305    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15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30" grpId="0"/>
      <p:bldP spid="21" grpId="0"/>
      <p:bldP spid="22" grpId="0"/>
      <p:bldP spid="25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3"/>
            <a:ext cx="6858001" cy="12192001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-622557"/>
            <a:ext cx="10239376" cy="6161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3184" y="1084027"/>
            <a:ext cx="2425635" cy="914400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1808" y="2432231"/>
            <a:ext cx="76730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US" altLang="vi-VN" sz="44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CHÀO TẠM BIỆT CÁC EM !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3335" y="3615518"/>
            <a:ext cx="4414666" cy="2711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8&quot; unique_id=&quot;40734&quot;&gt;&lt;/object&gt;&lt;object type=&quot;2&quot; unique_id=&quot;40735&quot;&gt;&lt;object type=&quot;3&quot; unique_id=&quot;40736&quot;&gt;&lt;property id=&quot;20148&quot; value=&quot;5&quot;/&gt;&lt;property id=&quot;20300&quot; value=&quot;Slide 1 - &amp;quot;Thứ sáu ngày 15 tháng 10 năm 2021 Toán&amp;quot;&quot;/&gt;&lt;property id=&quot;20307&quot; value=&quot;257&quot;/&gt;&lt;/object&gt;&lt;object type=&quot;3&quot; unique_id=&quot;40737&quot;&gt;&lt;property id=&quot;20148&quot; value=&quot;5&quot;/&gt;&lt;property id=&quot;20300&quot; value=&quot;Slide 2&quot;/&gt;&lt;property id=&quot;20307&quot; value=&quot;256&quot;/&gt;&lt;/object&gt;&lt;object type=&quot;3&quot; unique_id=&quot;40804&quot;&gt;&lt;property id=&quot;20148&quot; value=&quot;5&quot;/&gt;&lt;property id=&quot;20300&quot; value=&quot;Slide 3&quot;/&gt;&lt;property id=&quot;20307&quot; value=&quot;258&quot;/&gt;&lt;/object&gt;&lt;object type=&quot;3&quot; unique_id=&quot;40805&quot;&gt;&lt;property id=&quot;20148&quot; value=&quot;5&quot;/&gt;&lt;property id=&quot;20300&quot; value=&quot;Slide 4&quot;/&gt;&lt;property id=&quot;20307&quot; value=&quot;259&quot;/&gt;&lt;/object&gt;&lt;object type=&quot;3&quot; unique_id=&quot;40824&quot;&gt;&lt;property id=&quot;20148&quot; value=&quot;5&quot;/&gt;&lt;property id=&quot;20300&quot; value=&quot;Slide 5&quot;/&gt;&lt;property id=&quot;20307&quot; value=&quot;260&quot;/&gt;&lt;/object&gt;&lt;object type=&quot;3&quot; unique_id=&quot;40874&quot;&gt;&lt;property id=&quot;20148&quot; value=&quot;5&quot;/&gt;&lt;property id=&quot;20300&quot; value=&quot;Slide 6&quot;/&gt;&lt;property id=&quot;20307&quot; value=&quot;261&quot;/&gt;&lt;/object&gt;&lt;object type=&quot;3&quot; unique_id=&quot;40875&quot;&gt;&lt;property id=&quot;20148&quot; value=&quot;5&quot;/&gt;&lt;property id=&quot;20300&quot; value=&quot;Slide 7&quot;/&gt;&lt;property id=&quot;20307&quot; value=&quot;262&quot;/&gt;&lt;/object&gt;&lt;object type=&quot;3&quot; unique_id=&quot;40876&quot;&gt;&lt;property id=&quot;20148&quot; value=&quot;5&quot;/&gt;&lt;property id=&quot;20300&quot; value=&quot;Slide 8&quot;/&gt;&lt;property id=&quot;20307&quot; value=&quot;263&quot;/&gt;&lt;/object&gt;&lt;object type=&quot;3&quot; unique_id=&quot;40907&quot;&gt;&lt;property id=&quot;20148&quot; value=&quot;5&quot;/&gt;&lt;property id=&quot;20300&quot; value=&quot;Slide 9&quot;/&gt;&lt;property id=&quot;20307&quot; value=&quot;26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494</Words>
  <Application>Microsoft Office PowerPoint</Application>
  <PresentationFormat>Widescreen</PresentationFormat>
  <Paragraphs>119</Paragraphs>
  <Slides>8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Microsoft YaHei</vt:lpstr>
      <vt:lpstr>.VnTime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sáu ngày 15 tháng 10 năm 2021 Toán</dc:title>
  <dc:creator>Admin</dc:creator>
  <cp:lastModifiedBy>Administrator</cp:lastModifiedBy>
  <cp:revision>37</cp:revision>
  <dcterms:created xsi:type="dcterms:W3CDTF">2021-10-09T10:47:00Z</dcterms:created>
  <dcterms:modified xsi:type="dcterms:W3CDTF">2021-10-25T01:27:05Z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D055ED9F31364E7AB9DDE00061D8AA8C</vt:lpwstr>
  </property>
  <property fmtid="{D5CDD505-2E9C-101B-9397-08002B2CF9AE}" pid="3" name="KSOProductBuildVer">
    <vt:lpwstr>1033-11.2.0.10323</vt:lpwstr>
  </property>
</Properties>
</file>